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651" r:id="rId2"/>
    <p:sldId id="652" r:id="rId3"/>
    <p:sldId id="592" r:id="rId4"/>
    <p:sldId id="6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4706" autoAdjust="0"/>
  </p:normalViewPr>
  <p:slideViewPr>
    <p:cSldViewPr>
      <p:cViewPr>
        <p:scale>
          <a:sx n="73" d="100"/>
          <a:sy n="73" d="100"/>
        </p:scale>
        <p:origin x="905" y="18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12/15/2023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Ready, Set, Candy!</a:t>
            </a:r>
            <a:br>
              <a:rPr lang="en-US" sz="6000" dirty="0"/>
            </a:br>
            <a:r>
              <a:rPr lang="en-US" sz="6000" dirty="0"/>
              <a:t>PCB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12/12/2023</a:t>
            </a:r>
          </a:p>
          <a:p>
            <a:r>
              <a:rPr lang="en-US" dirty="0"/>
              <a:t>Sunny Yu</a:t>
            </a:r>
          </a:p>
        </p:txBody>
      </p:sp>
    </p:spTree>
    <p:extLst>
      <p:ext uri="{BB962C8B-B14F-4D97-AF65-F5344CB8AC3E}">
        <p14:creationId xmlns:p14="http://schemas.microsoft.com/office/powerpoint/2010/main" val="20168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001000" cy="4914900"/>
          </a:xfrm>
        </p:spPr>
        <p:txBody>
          <a:bodyPr>
            <a:normAutofit/>
          </a:bodyPr>
          <a:lstStyle/>
          <a:p>
            <a:r>
              <a:rPr lang="en-US" dirty="0"/>
              <a:t>Create a PCB for “Ready, Set, Nerds!” </a:t>
            </a:r>
          </a:p>
          <a:p>
            <a:pPr lvl="1"/>
            <a:r>
              <a:rPr lang="en-US" dirty="0"/>
              <a:t>A system designed to dispense candy (Nerds) after beating a game of Set </a:t>
            </a:r>
          </a:p>
          <a:p>
            <a:pPr lvl="1"/>
            <a:r>
              <a:rPr lang="en-US" dirty="0"/>
              <a:t>Helps limit the time spent playing games and the amount of candy consumed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SPI Display Screen</a:t>
            </a:r>
          </a:p>
          <a:p>
            <a:pPr lvl="1"/>
            <a:r>
              <a:rPr lang="en-US" dirty="0"/>
              <a:t>One Button (Dispense candy)</a:t>
            </a:r>
          </a:p>
          <a:p>
            <a:pPr lvl="1"/>
            <a:r>
              <a:rPr lang="en-US" dirty="0"/>
              <a:t>One Continuous Servo Motor</a:t>
            </a:r>
          </a:p>
        </p:txBody>
      </p:sp>
      <p:pic>
        <p:nvPicPr>
          <p:cNvPr id="1028" name="Picture 4" descr="Amazon.com: SET Enterprises SET - The Family Card Game of Visual Perception  - Race to Find The Matches, For Ages 8+,81 Cards, Rules included : Marsha  J. Falco: Toys &amp; Games">
            <a:extLst>
              <a:ext uri="{FF2B5EF4-FFF2-40B4-BE49-F238E27FC236}">
                <a16:creationId xmlns:a16="http://schemas.microsoft.com/office/drawing/2014/main" id="{9D0AB6A7-9990-4C05-1D5B-DFD45E63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29" y="3505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rds Mini Boxes in Bulk at Candy Nation">
            <a:extLst>
              <a:ext uri="{FF2B5EF4-FFF2-40B4-BE49-F238E27FC236}">
                <a16:creationId xmlns:a16="http://schemas.microsoft.com/office/drawing/2014/main" id="{C7894D33-2095-0441-4122-71B1EC97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69297"/>
            <a:ext cx="1633829" cy="13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ilet in a box&#10;&#10;Description automatically generated">
            <a:extLst>
              <a:ext uri="{FF2B5EF4-FFF2-40B4-BE49-F238E27FC236}">
                <a16:creationId xmlns:a16="http://schemas.microsoft.com/office/drawing/2014/main" id="{CDF473A9-62BB-7A90-5366-294A48058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t="8518" r="13889" b="6297"/>
          <a:stretch/>
        </p:blipFill>
        <p:spPr>
          <a:xfrm rot="5400000">
            <a:off x="8277606" y="790194"/>
            <a:ext cx="3562347" cy="327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E942E-EC2B-78B7-1956-8D8DD629C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19" r="12524"/>
          <a:stretch/>
        </p:blipFill>
        <p:spPr>
          <a:xfrm>
            <a:off x="8915400" y="4343400"/>
            <a:ext cx="2209800" cy="15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DF62-72FD-42C4-ABC1-3574A78A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 dirty="0"/>
              <a:t>System Block Diagram – Ready, Set, Nerds!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E4AD7-B68C-4F5F-A0F1-18CEAE40D103}"/>
              </a:ext>
            </a:extLst>
          </p:cNvPr>
          <p:cNvSpPr/>
          <p:nvPr/>
        </p:nvSpPr>
        <p:spPr>
          <a:xfrm>
            <a:off x="609600" y="1295400"/>
            <a:ext cx="10972800" cy="45720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4C684D-DD40-4DFE-A341-748603CB2889}"/>
              </a:ext>
            </a:extLst>
          </p:cNvPr>
          <p:cNvSpPr/>
          <p:nvPr/>
        </p:nvSpPr>
        <p:spPr>
          <a:xfrm>
            <a:off x="4019550" y="1523999"/>
            <a:ext cx="2857500" cy="411480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1B8A-FAF1-4459-B2AC-B57D8F2F4381}"/>
              </a:ext>
            </a:extLst>
          </p:cNvPr>
          <p:cNvSpPr txBox="1"/>
          <p:nvPr/>
        </p:nvSpPr>
        <p:spPr>
          <a:xfrm>
            <a:off x="4599349" y="156793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CC0445D1-1462-48AB-BCE4-CE3A97F8349D}"/>
              </a:ext>
            </a:extLst>
          </p:cNvPr>
          <p:cNvSpPr/>
          <p:nvPr/>
        </p:nvSpPr>
        <p:spPr>
          <a:xfrm>
            <a:off x="8711322" y="3921367"/>
            <a:ext cx="2286000" cy="147759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 Display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673D87-8E6B-427D-936A-ABE9A33DDACC}"/>
              </a:ext>
            </a:extLst>
          </p:cNvPr>
          <p:cNvSpPr txBox="1"/>
          <p:nvPr/>
        </p:nvSpPr>
        <p:spPr>
          <a:xfrm>
            <a:off x="8784817" y="4023008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EEF491-7A65-4927-AB11-27686AAE6546}"/>
              </a:ext>
            </a:extLst>
          </p:cNvPr>
          <p:cNvSpPr txBox="1"/>
          <p:nvPr/>
        </p:nvSpPr>
        <p:spPr>
          <a:xfrm>
            <a:off x="8725515" y="503893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B98438D-D68E-448C-AF92-215BE4F54EBB}"/>
              </a:ext>
            </a:extLst>
          </p:cNvPr>
          <p:cNvSpPr txBox="1"/>
          <p:nvPr/>
        </p:nvSpPr>
        <p:spPr>
          <a:xfrm>
            <a:off x="10271228" y="401848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VCC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F27626F-EB34-4582-BACF-544E14E0FA33}"/>
              </a:ext>
            </a:extLst>
          </p:cNvPr>
          <p:cNvCxnSpPr>
            <a:cxnSpLocks/>
          </p:cNvCxnSpPr>
          <p:nvPr/>
        </p:nvCxnSpPr>
        <p:spPr>
          <a:xfrm>
            <a:off x="10474621" y="377803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FEF8A1-1B8E-4651-8FA0-9E9F0DB01072}"/>
              </a:ext>
            </a:extLst>
          </p:cNvPr>
          <p:cNvCxnSpPr>
            <a:cxnSpLocks/>
          </p:cNvCxnSpPr>
          <p:nvPr/>
        </p:nvCxnSpPr>
        <p:spPr>
          <a:xfrm flipV="1">
            <a:off x="10588921" y="377803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BED1971-1442-4854-9D24-A89C08F559CB}"/>
              </a:ext>
            </a:extLst>
          </p:cNvPr>
          <p:cNvSpPr txBox="1"/>
          <p:nvPr/>
        </p:nvSpPr>
        <p:spPr>
          <a:xfrm>
            <a:off x="10274572" y="3462094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3.3V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D421249-DC31-4287-BB84-CA519A37DCA9}"/>
              </a:ext>
            </a:extLst>
          </p:cNvPr>
          <p:cNvCxnSpPr>
            <a:cxnSpLocks/>
          </p:cNvCxnSpPr>
          <p:nvPr/>
        </p:nvCxnSpPr>
        <p:spPr>
          <a:xfrm flipH="1">
            <a:off x="6868788" y="4176897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A5BA1A-CA42-7D6A-A53B-CD5E9A882FE7}"/>
              </a:ext>
            </a:extLst>
          </p:cNvPr>
          <p:cNvCxnSpPr>
            <a:cxnSpLocks/>
          </p:cNvCxnSpPr>
          <p:nvPr/>
        </p:nvCxnSpPr>
        <p:spPr>
          <a:xfrm flipH="1">
            <a:off x="6868788" y="5192819"/>
            <a:ext cx="183982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AE93A6-DC75-26F9-B62F-33FFA57FE13F}"/>
              </a:ext>
            </a:extLst>
          </p:cNvPr>
          <p:cNvSpPr txBox="1"/>
          <p:nvPr/>
        </p:nvSpPr>
        <p:spPr>
          <a:xfrm>
            <a:off x="7505007" y="3900829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675328-3866-0DE0-47B8-3AA0F09EB48A}"/>
              </a:ext>
            </a:extLst>
          </p:cNvPr>
          <p:cNvSpPr txBox="1"/>
          <p:nvPr/>
        </p:nvSpPr>
        <p:spPr>
          <a:xfrm>
            <a:off x="7427410" y="489707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0751F6-7420-74FD-B572-B6C87D61F49D}"/>
              </a:ext>
            </a:extLst>
          </p:cNvPr>
          <p:cNvSpPr txBox="1"/>
          <p:nvPr/>
        </p:nvSpPr>
        <p:spPr>
          <a:xfrm>
            <a:off x="6166878" y="397436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69E13C-5180-0309-3797-F5C9558E715A}"/>
              </a:ext>
            </a:extLst>
          </p:cNvPr>
          <p:cNvSpPr txBox="1"/>
          <p:nvPr/>
        </p:nvSpPr>
        <p:spPr>
          <a:xfrm>
            <a:off x="6103226" y="503893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1ADCF4-ADE4-1E34-043E-66A21D4AD162}"/>
              </a:ext>
            </a:extLst>
          </p:cNvPr>
          <p:cNvCxnSpPr>
            <a:cxnSpLocks/>
          </p:cNvCxnSpPr>
          <p:nvPr/>
        </p:nvCxnSpPr>
        <p:spPr>
          <a:xfrm>
            <a:off x="3467100" y="4208277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FC47-FE10-A6D2-E3B5-0DF2287975A1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322577"/>
            <a:ext cx="762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75480-B55E-2ABE-2741-99D08CB0A12F}"/>
              </a:ext>
            </a:extLst>
          </p:cNvPr>
          <p:cNvCxnSpPr>
            <a:cxnSpLocks/>
          </p:cNvCxnSpPr>
          <p:nvPr/>
        </p:nvCxnSpPr>
        <p:spPr>
          <a:xfrm flipV="1">
            <a:off x="3543300" y="43606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A354E5-0A34-E769-63A6-BEA5D650FC23}"/>
              </a:ext>
            </a:extLst>
          </p:cNvPr>
          <p:cNvCxnSpPr>
            <a:cxnSpLocks/>
          </p:cNvCxnSpPr>
          <p:nvPr/>
        </p:nvCxnSpPr>
        <p:spPr>
          <a:xfrm>
            <a:off x="3543300" y="43987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390D2E-7D15-BDF0-C4D7-CD33649B8B5B}"/>
              </a:ext>
            </a:extLst>
          </p:cNvPr>
          <p:cNvCxnSpPr>
            <a:cxnSpLocks/>
          </p:cNvCxnSpPr>
          <p:nvPr/>
        </p:nvCxnSpPr>
        <p:spPr>
          <a:xfrm flipV="1">
            <a:off x="3543300" y="44368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B3894-8E89-B690-CA40-2ED695D539CC}"/>
              </a:ext>
            </a:extLst>
          </p:cNvPr>
          <p:cNvCxnSpPr>
            <a:cxnSpLocks/>
          </p:cNvCxnSpPr>
          <p:nvPr/>
        </p:nvCxnSpPr>
        <p:spPr>
          <a:xfrm flipH="1" flipV="1">
            <a:off x="3543300" y="4474977"/>
            <a:ext cx="762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3CA81-ED76-7C36-672F-DC4701B4ABBF}"/>
              </a:ext>
            </a:extLst>
          </p:cNvPr>
          <p:cNvCxnSpPr>
            <a:cxnSpLocks/>
          </p:cNvCxnSpPr>
          <p:nvPr/>
        </p:nvCxnSpPr>
        <p:spPr>
          <a:xfrm flipV="1">
            <a:off x="3619500" y="4508731"/>
            <a:ext cx="0" cy="228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7D6C2C-9315-D581-8817-E542581989F5}"/>
              </a:ext>
            </a:extLst>
          </p:cNvPr>
          <p:cNvCxnSpPr>
            <a:cxnSpLocks/>
          </p:cNvCxnSpPr>
          <p:nvPr/>
        </p:nvCxnSpPr>
        <p:spPr>
          <a:xfrm flipV="1">
            <a:off x="3581400" y="4208277"/>
            <a:ext cx="0" cy="11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E0A204-DDB1-0662-875C-95B40825F726}"/>
              </a:ext>
            </a:extLst>
          </p:cNvPr>
          <p:cNvCxnSpPr>
            <a:cxnSpLocks/>
          </p:cNvCxnSpPr>
          <p:nvPr/>
        </p:nvCxnSpPr>
        <p:spPr>
          <a:xfrm flipH="1">
            <a:off x="2113057" y="4728133"/>
            <a:ext cx="4953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D3001A-722C-8332-F3D4-15F0332E941D}"/>
              </a:ext>
            </a:extLst>
          </p:cNvPr>
          <p:cNvCxnSpPr>
            <a:cxnSpLocks/>
          </p:cNvCxnSpPr>
          <p:nvPr/>
        </p:nvCxnSpPr>
        <p:spPr>
          <a:xfrm>
            <a:off x="1998757" y="4994833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353A9A-B332-12AB-C33A-F29A4BE3F8D6}"/>
              </a:ext>
            </a:extLst>
          </p:cNvPr>
          <p:cNvCxnSpPr>
            <a:cxnSpLocks/>
          </p:cNvCxnSpPr>
          <p:nvPr/>
        </p:nvCxnSpPr>
        <p:spPr>
          <a:xfrm>
            <a:off x="2036857" y="50329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245277-E301-009D-8C24-79A995FD2524}"/>
              </a:ext>
            </a:extLst>
          </p:cNvPr>
          <p:cNvCxnSpPr>
            <a:cxnSpLocks/>
          </p:cNvCxnSpPr>
          <p:nvPr/>
        </p:nvCxnSpPr>
        <p:spPr>
          <a:xfrm flipH="1">
            <a:off x="2074957" y="5071033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E1FE1F-F118-6F0E-71D9-E96D6D579DF4}"/>
              </a:ext>
            </a:extLst>
          </p:cNvPr>
          <p:cNvCxnSpPr>
            <a:cxnSpLocks/>
          </p:cNvCxnSpPr>
          <p:nvPr/>
        </p:nvCxnSpPr>
        <p:spPr>
          <a:xfrm flipV="1">
            <a:off x="2113057" y="4728133"/>
            <a:ext cx="0" cy="266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26BDE8-2930-4A75-F7CA-1BB4EE12811D}"/>
              </a:ext>
            </a:extLst>
          </p:cNvPr>
          <p:cNvCxnSpPr>
            <a:cxnSpLocks/>
          </p:cNvCxnSpPr>
          <p:nvPr/>
        </p:nvCxnSpPr>
        <p:spPr>
          <a:xfrm flipH="1">
            <a:off x="2984264" y="4733641"/>
            <a:ext cx="1042893" cy="1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267BDB-F8F0-CF44-5FCA-BEBE9296FD8F}"/>
              </a:ext>
            </a:extLst>
          </p:cNvPr>
          <p:cNvSpPr txBox="1"/>
          <p:nvPr/>
        </p:nvSpPr>
        <p:spPr>
          <a:xfrm>
            <a:off x="3184084" y="4227655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EFE5E0-FE23-A89B-487F-BB4003D64B99}"/>
              </a:ext>
            </a:extLst>
          </p:cNvPr>
          <p:cNvCxnSpPr>
            <a:cxnSpLocks/>
          </p:cNvCxnSpPr>
          <p:nvPr/>
        </p:nvCxnSpPr>
        <p:spPr>
          <a:xfrm flipH="1">
            <a:off x="2590800" y="4660164"/>
            <a:ext cx="457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0520586-2E3D-CA92-1257-A3E4CED7C064}"/>
              </a:ext>
            </a:extLst>
          </p:cNvPr>
          <p:cNvSpPr/>
          <p:nvPr/>
        </p:nvSpPr>
        <p:spPr>
          <a:xfrm>
            <a:off x="2732328" y="4586688"/>
            <a:ext cx="1524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1C4A0-0A1A-41A9-4C4D-296B1BF5BAF1}"/>
              </a:ext>
            </a:extLst>
          </p:cNvPr>
          <p:cNvSpPr txBox="1"/>
          <p:nvPr/>
        </p:nvSpPr>
        <p:spPr>
          <a:xfrm>
            <a:off x="4173625" y="459710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446402-1E5F-2539-B50B-6DBB62CC2E2D}"/>
              </a:ext>
            </a:extLst>
          </p:cNvPr>
          <p:cNvCxnSpPr>
            <a:cxnSpLocks/>
          </p:cNvCxnSpPr>
          <p:nvPr/>
        </p:nvCxnSpPr>
        <p:spPr>
          <a:xfrm>
            <a:off x="10474621" y="555136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885969-5E73-4152-02B9-0454A1E7C01D}"/>
              </a:ext>
            </a:extLst>
          </p:cNvPr>
          <p:cNvCxnSpPr>
            <a:cxnSpLocks/>
          </p:cNvCxnSpPr>
          <p:nvPr/>
        </p:nvCxnSpPr>
        <p:spPr>
          <a:xfrm>
            <a:off x="10512721" y="5589461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0FF1B2-7EB8-F055-FE6D-9ACD1EFE48F0}"/>
              </a:ext>
            </a:extLst>
          </p:cNvPr>
          <p:cNvCxnSpPr>
            <a:cxnSpLocks/>
          </p:cNvCxnSpPr>
          <p:nvPr/>
        </p:nvCxnSpPr>
        <p:spPr>
          <a:xfrm flipH="1">
            <a:off x="10550821" y="5589461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FF07ED-141C-CACB-C46E-9BA9C3D29464}"/>
              </a:ext>
            </a:extLst>
          </p:cNvPr>
          <p:cNvCxnSpPr>
            <a:cxnSpLocks/>
          </p:cNvCxnSpPr>
          <p:nvPr/>
        </p:nvCxnSpPr>
        <p:spPr>
          <a:xfrm flipV="1">
            <a:off x="10588921" y="539896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BF3D937-63C6-7DA8-EE28-AEFFD3353FAC}"/>
              </a:ext>
            </a:extLst>
          </p:cNvPr>
          <p:cNvSpPr txBox="1"/>
          <p:nvPr/>
        </p:nvSpPr>
        <p:spPr>
          <a:xfrm>
            <a:off x="10297014" y="503893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807A88-49FA-24D4-4FD7-B8265DCA2868}"/>
              </a:ext>
            </a:extLst>
          </p:cNvPr>
          <p:cNvSpPr/>
          <p:nvPr/>
        </p:nvSpPr>
        <p:spPr>
          <a:xfrm>
            <a:off x="7581900" y="2095014"/>
            <a:ext cx="1617810" cy="110618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D7B78C-8F1A-2615-0A75-DAF816C64695}"/>
              </a:ext>
            </a:extLst>
          </p:cNvPr>
          <p:cNvSpPr txBox="1"/>
          <p:nvPr/>
        </p:nvSpPr>
        <p:spPr>
          <a:xfrm>
            <a:off x="8513749" y="2091862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VCC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C5372C-4632-5414-D7BF-87A7329D251E}"/>
              </a:ext>
            </a:extLst>
          </p:cNvPr>
          <p:cNvCxnSpPr>
            <a:cxnSpLocks/>
          </p:cNvCxnSpPr>
          <p:nvPr/>
        </p:nvCxnSpPr>
        <p:spPr>
          <a:xfrm>
            <a:off x="8681738" y="1942513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29B8BC-0016-B5A5-CE16-3FFF60B7070F}"/>
              </a:ext>
            </a:extLst>
          </p:cNvPr>
          <p:cNvCxnSpPr>
            <a:cxnSpLocks/>
          </p:cNvCxnSpPr>
          <p:nvPr/>
        </p:nvCxnSpPr>
        <p:spPr>
          <a:xfrm flipV="1">
            <a:off x="8796038" y="1942513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D8B905-A8DF-81DE-6419-5D5A9B342FA0}"/>
              </a:ext>
            </a:extLst>
          </p:cNvPr>
          <p:cNvSpPr txBox="1"/>
          <p:nvPr/>
        </p:nvSpPr>
        <p:spPr>
          <a:xfrm>
            <a:off x="8481689" y="1626576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3.3V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89B217-1EE3-D541-ACC0-8E57BA567027}"/>
              </a:ext>
            </a:extLst>
          </p:cNvPr>
          <p:cNvCxnSpPr>
            <a:cxnSpLocks/>
          </p:cNvCxnSpPr>
          <p:nvPr/>
        </p:nvCxnSpPr>
        <p:spPr>
          <a:xfrm>
            <a:off x="8681738" y="335412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6070A5-0D0F-CD63-8D30-A99D0A4FB0D2}"/>
              </a:ext>
            </a:extLst>
          </p:cNvPr>
          <p:cNvCxnSpPr>
            <a:cxnSpLocks/>
          </p:cNvCxnSpPr>
          <p:nvPr/>
        </p:nvCxnSpPr>
        <p:spPr>
          <a:xfrm>
            <a:off x="8719838" y="3392221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D779AB3-6FA2-1FA8-4243-DD42A8D7B92A}"/>
              </a:ext>
            </a:extLst>
          </p:cNvPr>
          <p:cNvCxnSpPr>
            <a:cxnSpLocks/>
          </p:cNvCxnSpPr>
          <p:nvPr/>
        </p:nvCxnSpPr>
        <p:spPr>
          <a:xfrm flipH="1">
            <a:off x="8757938" y="3392221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42BE9C0-B61B-AE2A-947F-1D672F360E01}"/>
              </a:ext>
            </a:extLst>
          </p:cNvPr>
          <p:cNvCxnSpPr>
            <a:cxnSpLocks/>
          </p:cNvCxnSpPr>
          <p:nvPr/>
        </p:nvCxnSpPr>
        <p:spPr>
          <a:xfrm flipV="1">
            <a:off x="8796038" y="320172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C727FC7-A4DA-E003-A396-2EA25724DC73}"/>
              </a:ext>
            </a:extLst>
          </p:cNvPr>
          <p:cNvSpPr txBox="1"/>
          <p:nvPr/>
        </p:nvSpPr>
        <p:spPr>
          <a:xfrm>
            <a:off x="8504131" y="288765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DEBBB5C-D104-EF7E-B260-9B9B91A4B25D}"/>
              </a:ext>
            </a:extLst>
          </p:cNvPr>
          <p:cNvCxnSpPr>
            <a:cxnSpLocks/>
          </p:cNvCxnSpPr>
          <p:nvPr/>
        </p:nvCxnSpPr>
        <p:spPr>
          <a:xfrm flipH="1">
            <a:off x="6868788" y="2639401"/>
            <a:ext cx="713112" cy="87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E695AA-43AE-13FF-6D0D-A2B51295BF80}"/>
              </a:ext>
            </a:extLst>
          </p:cNvPr>
          <p:cNvSpPr txBox="1"/>
          <p:nvPr/>
        </p:nvSpPr>
        <p:spPr>
          <a:xfrm>
            <a:off x="6182574" y="248551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PWM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3573BF-BF80-BAC3-F188-766D70A65C16}"/>
              </a:ext>
            </a:extLst>
          </p:cNvPr>
          <p:cNvSpPr txBox="1"/>
          <p:nvPr/>
        </p:nvSpPr>
        <p:spPr>
          <a:xfrm>
            <a:off x="2430511" y="476254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Button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57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80C6-AA0A-4ECF-9541-CCAFC7CA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Mechanical Drawing – Ready, Set, Nerds!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5DA77-385B-4F84-8F43-08E260E63DE6}"/>
              </a:ext>
            </a:extLst>
          </p:cNvPr>
          <p:cNvSpPr/>
          <p:nvPr/>
        </p:nvSpPr>
        <p:spPr>
          <a:xfrm rot="5400000">
            <a:off x="1046073" y="1615600"/>
            <a:ext cx="4572000" cy="3657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C1FBE-449A-434C-BD6C-4A1F9254A4F0}"/>
              </a:ext>
            </a:extLst>
          </p:cNvPr>
          <p:cNvSpPr txBox="1"/>
          <p:nvPr/>
        </p:nvSpPr>
        <p:spPr>
          <a:xfrm rot="16200000">
            <a:off x="753403" y="32597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mm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F94E-201E-43C0-B6FB-7EE9B9A0AF0D}"/>
              </a:ext>
            </a:extLst>
          </p:cNvPr>
          <p:cNvCxnSpPr>
            <a:cxnSpLocks/>
          </p:cNvCxnSpPr>
          <p:nvPr/>
        </p:nvCxnSpPr>
        <p:spPr>
          <a:xfrm flipH="1">
            <a:off x="3689197" y="973734"/>
            <a:ext cx="1471676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33D62C-FD77-4DFB-A1B3-28579B58CC8C}"/>
              </a:ext>
            </a:extLst>
          </p:cNvPr>
          <p:cNvCxnSpPr>
            <a:cxnSpLocks/>
          </p:cNvCxnSpPr>
          <p:nvPr/>
        </p:nvCxnSpPr>
        <p:spPr>
          <a:xfrm flipV="1">
            <a:off x="1262516" y="3978027"/>
            <a:ext cx="0" cy="1752373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50519F-3890-4921-B9C9-95ACBFFB38A1}"/>
              </a:ext>
            </a:extLst>
          </p:cNvPr>
          <p:cNvSpPr txBox="1"/>
          <p:nvPr/>
        </p:nvSpPr>
        <p:spPr>
          <a:xfrm>
            <a:off x="2657862" y="7294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 mm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8827A3-FDB2-4D92-86F0-761D37E17215}"/>
              </a:ext>
            </a:extLst>
          </p:cNvPr>
          <p:cNvSpPr/>
          <p:nvPr/>
        </p:nvSpPr>
        <p:spPr>
          <a:xfrm rot="16200000">
            <a:off x="887005" y="2005535"/>
            <a:ext cx="3840480" cy="237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 Beagle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DE3AEE-7CA9-4B83-A9E2-1D68049E796D}"/>
              </a:ext>
            </a:extLst>
          </p:cNvPr>
          <p:cNvSpPr/>
          <p:nvPr/>
        </p:nvSpPr>
        <p:spPr>
          <a:xfrm>
            <a:off x="7924800" y="1158400"/>
            <a:ext cx="3657600" cy="45719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A45F3-BFA3-4D55-A8FE-B5142100AC62}"/>
              </a:ext>
            </a:extLst>
          </p:cNvPr>
          <p:cNvSpPr txBox="1"/>
          <p:nvPr/>
        </p:nvSpPr>
        <p:spPr>
          <a:xfrm>
            <a:off x="2781300" y="58289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71EFC-E8D5-48D9-82C4-2134548FBF50}"/>
              </a:ext>
            </a:extLst>
          </p:cNvPr>
          <p:cNvSpPr txBox="1"/>
          <p:nvPr/>
        </p:nvSpPr>
        <p:spPr>
          <a:xfrm>
            <a:off x="8994418" y="582890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DISPENSER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CE90F4-ADDC-9FEB-A81D-387EA6947AD3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1262516" y="1158400"/>
            <a:ext cx="0" cy="1776886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7E9715-8C49-F636-F167-571531F4B5C3}"/>
              </a:ext>
            </a:extLst>
          </p:cNvPr>
          <p:cNvCxnSpPr>
            <a:cxnSpLocks/>
          </p:cNvCxnSpPr>
          <p:nvPr/>
        </p:nvCxnSpPr>
        <p:spPr>
          <a:xfrm>
            <a:off x="1503273" y="973734"/>
            <a:ext cx="116769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3D0A6FF-539B-AD0D-79D3-7BDE9A3DF5EB}"/>
              </a:ext>
            </a:extLst>
          </p:cNvPr>
          <p:cNvSpPr/>
          <p:nvPr/>
        </p:nvSpPr>
        <p:spPr>
          <a:xfrm>
            <a:off x="4441270" y="3611132"/>
            <a:ext cx="3060000" cy="2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 Display Screen</a:t>
            </a:r>
          </a:p>
          <a:p>
            <a:pPr algn="ctr"/>
            <a:r>
              <a:rPr lang="en-US" dirty="0"/>
              <a:t>(85 mm x 56 mm)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422FF-F769-5D14-0B76-79389C036108}"/>
              </a:ext>
            </a:extLst>
          </p:cNvPr>
          <p:cNvSpPr/>
          <p:nvPr/>
        </p:nvSpPr>
        <p:spPr>
          <a:xfrm>
            <a:off x="2369317" y="5206447"/>
            <a:ext cx="875856" cy="4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331A31-C68C-149A-8EEA-FD8BB008482C}"/>
              </a:ext>
            </a:extLst>
          </p:cNvPr>
          <p:cNvSpPr/>
          <p:nvPr/>
        </p:nvSpPr>
        <p:spPr>
          <a:xfrm>
            <a:off x="9201150" y="2657826"/>
            <a:ext cx="1104900" cy="107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8161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10919</TotalTime>
  <Words>132</Words>
  <Application>Microsoft Office PowerPoint</Application>
  <PresentationFormat>Widescreen</PresentationFormat>
  <Paragraphs>42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Diamond Grid 16x9</vt:lpstr>
      <vt:lpstr>ENGI 301  Ready, Set, Candy! PCB Project</vt:lpstr>
      <vt:lpstr>Background Information</vt:lpstr>
      <vt:lpstr>System Block Diagram – Ready, Set, Nerds!</vt:lpstr>
      <vt:lpstr>Mechanical Drawing – Ready, Set, Nerds!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Sunny Yu</cp:lastModifiedBy>
  <cp:revision>424</cp:revision>
  <dcterms:created xsi:type="dcterms:W3CDTF">2018-01-09T20:24:50Z</dcterms:created>
  <dcterms:modified xsi:type="dcterms:W3CDTF">2023-12-16T05:29:39Z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